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79" r:id="rId2"/>
    <p:sldId id="291" r:id="rId3"/>
    <p:sldId id="294" r:id="rId4"/>
    <p:sldId id="293" r:id="rId5"/>
    <p:sldId id="287" r:id="rId6"/>
    <p:sldId id="288" r:id="rId7"/>
    <p:sldId id="289" r:id="rId8"/>
    <p:sldId id="290" r:id="rId9"/>
    <p:sldId id="270" r:id="rId10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565B"/>
    <a:srgbClr val="007582"/>
    <a:srgbClr val="62A70F"/>
    <a:srgbClr val="D22F91"/>
    <a:srgbClr val="DDAE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196"/>
    <p:restoredTop sz="94701"/>
  </p:normalViewPr>
  <p:slideViewPr>
    <p:cSldViewPr snapToGrid="0" snapToObjects="1">
      <p:cViewPr varScale="1">
        <p:scale>
          <a:sx n="90" d="100"/>
          <a:sy n="90" d="100"/>
        </p:scale>
        <p:origin x="80" y="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456DFFE1-B48F-2B40-9E24-D39507DD06FC}" type="datetimeFigureOut">
              <a:rPr lang="en-US"/>
              <a:pPr>
                <a:defRPr/>
              </a:pPr>
              <a:t>3/17/2023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208C95A-2E65-DA4A-8EC8-47276F91C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3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681B419-EC3D-3E4F-8D99-60A51C593694}" type="datetimeFigureOut">
              <a:rPr lang="en-US"/>
              <a:pPr>
                <a:defRPr/>
              </a:pPr>
              <a:t>3/17/2023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99F465BE-32E1-0245-8D67-FDFEF35543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72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F60481-70BF-8948-B59E-8F5EA4717A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67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334273" y="927187"/>
            <a:ext cx="8451773" cy="3575540"/>
          </a:xfrm>
        </p:spPr>
        <p:txBody>
          <a:bodyPr/>
          <a:lstStyle>
            <a:lvl1pPr>
              <a:buClr>
                <a:srgbClr val="62A70F"/>
              </a:buClr>
              <a:defRPr>
                <a:solidFill>
                  <a:schemeClr val="tx1"/>
                </a:solidFill>
                <a:latin typeface=""/>
              </a:defRPr>
            </a:lvl1pPr>
            <a:lvl2pPr>
              <a:buClr>
                <a:srgbClr val="62A70F"/>
              </a:buClr>
              <a:defRPr>
                <a:solidFill>
                  <a:schemeClr val="tx1"/>
                </a:solidFill>
                <a:latin typeface=""/>
              </a:defRPr>
            </a:lvl2pPr>
            <a:lvl3pPr marL="1143000" indent="-228600">
              <a:buClr>
                <a:srgbClr val="62A70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"/>
              </a:defRPr>
            </a:lvl3pPr>
            <a:lvl4pPr>
              <a:buClr>
                <a:srgbClr val="62A70F"/>
              </a:buClr>
              <a:defRPr>
                <a:solidFill>
                  <a:schemeClr val="tx1"/>
                </a:solidFill>
                <a:latin typeface=""/>
              </a:defRPr>
            </a:lvl4pPr>
            <a:lvl5pPr>
              <a:buClr>
                <a:srgbClr val="62A70F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34273" y="256109"/>
            <a:ext cx="8451773" cy="55631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200" b="1">
                <a:solidFill>
                  <a:srgbClr val="54565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961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334273" y="1054778"/>
            <a:ext cx="8451773" cy="3575540"/>
          </a:xfrm>
        </p:spPr>
        <p:txBody>
          <a:bodyPr/>
          <a:lstStyle>
            <a:lvl1pPr>
              <a:buClr>
                <a:srgbClr val="62A70F"/>
              </a:buClr>
              <a:defRPr>
                <a:solidFill>
                  <a:schemeClr val="tx1"/>
                </a:solidFill>
                <a:latin typeface=""/>
              </a:defRPr>
            </a:lvl1pPr>
            <a:lvl2pPr>
              <a:buClr>
                <a:srgbClr val="62A70F"/>
              </a:buClr>
              <a:defRPr>
                <a:solidFill>
                  <a:schemeClr val="tx1"/>
                </a:solidFill>
                <a:latin typeface=""/>
              </a:defRPr>
            </a:lvl2pPr>
            <a:lvl3pPr marL="1143000" indent="-228600">
              <a:buClr>
                <a:srgbClr val="62A70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"/>
              </a:defRPr>
            </a:lvl3pPr>
            <a:lvl4pPr>
              <a:buClr>
                <a:srgbClr val="62A70F"/>
              </a:buClr>
              <a:defRPr>
                <a:solidFill>
                  <a:schemeClr val="tx1"/>
                </a:solidFill>
                <a:latin typeface=""/>
              </a:defRPr>
            </a:lvl4pPr>
            <a:lvl5pPr>
              <a:buClr>
                <a:srgbClr val="62A70F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34273" y="383700"/>
            <a:ext cx="8451773" cy="55631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200" b="1">
                <a:solidFill>
                  <a:srgbClr val="54565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69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61D6F1-F75E-3642-A9A7-D07B2E9CEE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A59A2E-AD78-1D4D-AE70-09DC9FD7A6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329129" y="1840674"/>
            <a:ext cx="6485741" cy="590647"/>
          </a:xfrm>
          <a:noFill/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48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1329128" y="2550601"/>
            <a:ext cx="6485741" cy="299184"/>
          </a:xfrm>
        </p:spPr>
        <p:txBody>
          <a:bodyPr/>
          <a:lstStyle>
            <a:lvl1pPr marL="0" indent="0" algn="ctr">
              <a:buNone/>
              <a:defRPr sz="2200" b="0" i="1">
                <a:solidFill>
                  <a:schemeClr val="tx1">
                    <a:lumMod val="20000"/>
                    <a:lumOff val="80000"/>
                  </a:schemeClr>
                </a:solidFill>
                <a:latin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9978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A59A2E-AD78-1D4D-AE70-09DC9FD7A6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329129" y="1840674"/>
            <a:ext cx="6485741" cy="590647"/>
          </a:xfrm>
          <a:noFill/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48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1329128" y="2550601"/>
            <a:ext cx="6485741" cy="299184"/>
          </a:xfrm>
        </p:spPr>
        <p:txBody>
          <a:bodyPr/>
          <a:lstStyle>
            <a:lvl1pPr marL="0" indent="0" algn="ctr">
              <a:buNone/>
              <a:defRPr sz="2200" b="0" i="1">
                <a:solidFill>
                  <a:schemeClr val="tx1">
                    <a:lumMod val="20000"/>
                    <a:lumOff val="80000"/>
                  </a:schemeClr>
                </a:solidFill>
                <a:latin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A59A2E-AD78-1D4D-AE70-09DC9FD7A6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329129" y="1840674"/>
            <a:ext cx="6485741" cy="590647"/>
          </a:xfrm>
          <a:noFill/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48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1329128" y="2550601"/>
            <a:ext cx="6485741" cy="299184"/>
          </a:xfrm>
        </p:spPr>
        <p:txBody>
          <a:bodyPr/>
          <a:lstStyle>
            <a:lvl1pPr marL="0" indent="0" algn="ctr">
              <a:buNone/>
              <a:defRPr sz="2200" b="0" i="1">
                <a:solidFill>
                  <a:schemeClr val="tx1">
                    <a:lumMod val="20000"/>
                    <a:lumOff val="80000"/>
                  </a:schemeClr>
                </a:solidFill>
                <a:latin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0276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A59A2E-AD78-1D4D-AE70-09DC9FD7A6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329129" y="1840674"/>
            <a:ext cx="6485741" cy="590647"/>
          </a:xfrm>
          <a:noFill/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48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1329128" y="2550601"/>
            <a:ext cx="6485741" cy="299184"/>
          </a:xfrm>
        </p:spPr>
        <p:txBody>
          <a:bodyPr/>
          <a:lstStyle>
            <a:lvl1pPr marL="0" indent="0" algn="ctr">
              <a:buNone/>
              <a:defRPr sz="2200" b="0" i="1">
                <a:solidFill>
                  <a:schemeClr val="tx1">
                    <a:lumMod val="20000"/>
                    <a:lumOff val="80000"/>
                  </a:schemeClr>
                </a:solidFill>
                <a:latin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3851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A59A2E-AD78-1D4D-AE70-09DC9FD7A6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329129" y="1840674"/>
            <a:ext cx="6485741" cy="590647"/>
          </a:xfrm>
          <a:noFill/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48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1329128" y="2550601"/>
            <a:ext cx="6485741" cy="299184"/>
          </a:xfrm>
        </p:spPr>
        <p:txBody>
          <a:bodyPr/>
          <a:lstStyle>
            <a:lvl1pPr marL="0" indent="0" algn="ctr">
              <a:buNone/>
              <a:defRPr sz="2200" b="0" i="1">
                <a:solidFill>
                  <a:schemeClr val="tx1">
                    <a:lumMod val="20000"/>
                    <a:lumOff val="80000"/>
                  </a:schemeClr>
                </a:solidFill>
                <a:latin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5470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A59A2E-AD78-1D4D-AE70-09DC9FD7A6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329129" y="1840674"/>
            <a:ext cx="6485741" cy="590647"/>
          </a:xfrm>
          <a:noFill/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4800" b="1" i="0">
                <a:solidFill>
                  <a:schemeClr val="bg1"/>
                </a:solidFill>
                <a:latin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1329128" y="2550601"/>
            <a:ext cx="6485741" cy="299184"/>
          </a:xfrm>
        </p:spPr>
        <p:txBody>
          <a:bodyPr/>
          <a:lstStyle>
            <a:lvl1pPr marL="0" indent="0" algn="ctr">
              <a:buNone/>
              <a:defRPr sz="2200" b="0" i="1">
                <a:solidFill>
                  <a:schemeClr val="tx1">
                    <a:lumMod val="20000"/>
                    <a:lumOff val="80000"/>
                  </a:schemeClr>
                </a:solidFill>
                <a:latin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005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5198" y="1105784"/>
            <a:ext cx="8451773" cy="3299829"/>
          </a:xfrm>
        </p:spPr>
        <p:txBody>
          <a:bodyPr/>
          <a:lstStyle>
            <a:lvl1pPr>
              <a:buClr>
                <a:srgbClr val="62A70F"/>
              </a:buClr>
              <a:defRPr>
                <a:solidFill>
                  <a:schemeClr val="tx1"/>
                </a:solidFill>
                <a:latin typeface=""/>
              </a:defRPr>
            </a:lvl1pPr>
            <a:lvl2pPr>
              <a:buClr>
                <a:srgbClr val="62A70F"/>
              </a:buClr>
              <a:defRPr>
                <a:solidFill>
                  <a:schemeClr val="tx1"/>
                </a:solidFill>
                <a:latin typeface=""/>
              </a:defRPr>
            </a:lvl2pPr>
            <a:lvl3pPr marL="1143000" indent="-228600">
              <a:buClr>
                <a:srgbClr val="62A70F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"/>
              </a:defRPr>
            </a:lvl3pPr>
            <a:lvl4pPr>
              <a:buClr>
                <a:srgbClr val="62A70F"/>
              </a:buClr>
              <a:defRPr>
                <a:solidFill>
                  <a:schemeClr val="tx1"/>
                </a:solidFill>
                <a:latin typeface=""/>
              </a:defRPr>
            </a:lvl4pPr>
            <a:lvl5pPr>
              <a:buClr>
                <a:srgbClr val="62A70F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5198" y="396523"/>
            <a:ext cx="8451773" cy="55631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3200" b="1">
                <a:solidFill>
                  <a:srgbClr val="54565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08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6508" y="1054482"/>
            <a:ext cx="8450262" cy="350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346508" y="333760"/>
            <a:ext cx="8450262" cy="51403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04A80C-BFC0-EE4B-ACDC-7A4E1BBA24C5}"/>
              </a:ext>
            </a:extLst>
          </p:cNvPr>
          <p:cNvCxnSpPr/>
          <p:nvPr/>
        </p:nvCxnSpPr>
        <p:spPr>
          <a:xfrm>
            <a:off x="0" y="967568"/>
            <a:ext cx="5879805" cy="0"/>
          </a:xfrm>
          <a:prstGeom prst="line">
            <a:avLst/>
          </a:prstGeom>
          <a:ln>
            <a:solidFill>
              <a:srgbClr val="007582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00" r:id="rId2"/>
    <p:sldLayoutId id="2147483702" r:id="rId3"/>
    <p:sldLayoutId id="2147483699" r:id="rId4"/>
    <p:sldLayoutId id="2147483703" r:id="rId5"/>
    <p:sldLayoutId id="2147483704" r:id="rId6"/>
    <p:sldLayoutId id="2147483705" r:id="rId7"/>
    <p:sldLayoutId id="2147483706" r:id="rId8"/>
    <p:sldLayoutId id="2147483698" r:id="rId9"/>
    <p:sldLayoutId id="2147483694" r:id="rId10"/>
    <p:sldLayoutId id="2147483707" r:id="rId11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rgbClr val="54565B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62A70F"/>
        </a:buClr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62A70F"/>
        </a:buClr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2A70F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2A70F"/>
        </a:buClr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62A70F"/>
        </a:buClr>
        <a:buFont typeface="Arial" charset="0"/>
        <a:buChar char="•"/>
        <a:defRPr sz="2000" kern="1200">
          <a:solidFill>
            <a:schemeClr val="tx1"/>
          </a:solidFill>
          <a:latin typeface="Arial" charset="0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5198" y="1105785"/>
            <a:ext cx="8451773" cy="55494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>
                <a:latin typeface="+mj-lt"/>
              </a:rPr>
              <a:t>Showcase your NAMSS pride during Celebrating Diversity Month with #IAMNAMSS filters by following these steps.</a:t>
            </a:r>
            <a:endParaRPr lang="en-US" sz="1600" dirty="0"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use the filters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20966" y="1666311"/>
            <a:ext cx="2736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1) Double click the green target on placeholder image.</a:t>
            </a:r>
            <a:endParaRPr lang="en-US" sz="16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8483" y="1660727"/>
            <a:ext cx="2044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2) Right click the target to access the </a:t>
            </a:r>
            <a:r>
              <a:rPr lang="en-US" sz="1600" i="1" dirty="0" smtClean="0">
                <a:latin typeface="+mj-lt"/>
              </a:rPr>
              <a:t>Fill </a:t>
            </a:r>
            <a:r>
              <a:rPr lang="en-US" sz="1600" dirty="0" smtClean="0">
                <a:latin typeface="+mj-lt"/>
              </a:rPr>
              <a:t>option. </a:t>
            </a:r>
            <a:endParaRPr lang="en-US" dirty="0">
              <a:latin typeface="+mj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520966" y="2627405"/>
            <a:ext cx="2115774" cy="2070538"/>
            <a:chOff x="385199" y="2627593"/>
            <a:chExt cx="1711030" cy="177099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r="3946" b="3886"/>
            <a:stretch/>
          </p:blipFill>
          <p:spPr>
            <a:xfrm>
              <a:off x="385199" y="2627593"/>
              <a:ext cx="1711030" cy="177099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385" b="26598" l="83125" r="96532">
                          <a14:foregroundMark x1="87069" y1="23052" x2="87069" y2="23052"/>
                          <a14:foregroundMark x1="86782" y1="19481" x2="86782" y2="19481"/>
                          <a14:foregroundMark x1="87356" y1="16558" x2="87356" y2="16558"/>
                          <a14:foregroundMark x1="89943" y1="16558" x2="89943" y2="16558"/>
                        </a14:backgroundRemoval>
                      </a14:imgEffect>
                    </a14:imgLayer>
                  </a14:imgProps>
                </a:ext>
              </a:extLst>
            </a:blip>
            <a:srcRect l="81449" t="10608" r="1792" b="71625"/>
            <a:stretch/>
          </p:blipFill>
          <p:spPr>
            <a:xfrm>
              <a:off x="1172136" y="3419097"/>
              <a:ext cx="276673" cy="259595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358483" y="2878663"/>
            <a:ext cx="2286000" cy="1568023"/>
            <a:chOff x="3000256" y="2860193"/>
            <a:chExt cx="2286000" cy="15680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l="4487" t="2467" r="2534" b="31281"/>
            <a:stretch/>
          </p:blipFill>
          <p:spPr>
            <a:xfrm>
              <a:off x="3000256" y="2860193"/>
              <a:ext cx="2286000" cy="1568023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4273802" y="3320527"/>
              <a:ext cx="266701" cy="453476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85198" y="1666311"/>
            <a:ext cx="2989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Note: Certain filters will require your picture to be cropped into a square before use.</a:t>
            </a:r>
            <a:endParaRPr lang="en-US" dirty="0">
              <a:latin typeface="+mj-lt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15833" y="2509025"/>
            <a:ext cx="2468360" cy="2113419"/>
            <a:chOff x="415833" y="2509025"/>
            <a:chExt cx="2468360" cy="2113419"/>
          </a:xfrm>
        </p:grpSpPr>
        <p:grpSp>
          <p:nvGrpSpPr>
            <p:cNvPr id="29" name="Group 28"/>
            <p:cNvGrpSpPr/>
            <p:nvPr/>
          </p:nvGrpSpPr>
          <p:grpSpPr>
            <a:xfrm>
              <a:off x="415833" y="2509025"/>
              <a:ext cx="2468360" cy="2113419"/>
              <a:chOff x="488033" y="2632366"/>
              <a:chExt cx="2268536" cy="1896106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6"/>
              <a:srcRect b="42680"/>
              <a:stretch/>
            </p:blipFill>
            <p:spPr>
              <a:xfrm>
                <a:off x="488034" y="2632366"/>
                <a:ext cx="2268535" cy="1224931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6"/>
              <a:srcRect l="-463" t="22893" r="463" b="-738"/>
              <a:stretch/>
            </p:blipFill>
            <p:spPr>
              <a:xfrm>
                <a:off x="488033" y="2864888"/>
                <a:ext cx="2268535" cy="1663584"/>
              </a:xfrm>
              <a:prstGeom prst="rect">
                <a:avLst/>
              </a:prstGeom>
            </p:spPr>
          </p:pic>
          <p:sp>
            <p:nvSpPr>
              <p:cNvPr id="27" name="Oval 26"/>
              <p:cNvSpPr/>
              <p:nvPr/>
            </p:nvSpPr>
            <p:spPr>
              <a:xfrm>
                <a:off x="1781717" y="2632366"/>
                <a:ext cx="195274" cy="285877"/>
              </a:xfrm>
              <a:prstGeom prst="ellipse">
                <a:avLst/>
              </a:prstGeom>
              <a:noFill/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Rectangle 29"/>
            <p:cNvSpPr/>
            <p:nvPr/>
          </p:nvSpPr>
          <p:spPr>
            <a:xfrm>
              <a:off x="800522" y="2945343"/>
              <a:ext cx="1566042" cy="1434662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11358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use the filters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227658" y="1312403"/>
            <a:ext cx="2521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4) Click out of your image to admire your work. </a:t>
            </a:r>
            <a:endParaRPr lang="en-US" dirty="0">
              <a:latin typeface="+mj-lt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4673"/>
          <a:stretch/>
        </p:blipFill>
        <p:spPr>
          <a:xfrm>
            <a:off x="3287993" y="2208168"/>
            <a:ext cx="2400891" cy="22290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34591" y="1296063"/>
            <a:ext cx="263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5) Right-click image and select </a:t>
            </a:r>
            <a:r>
              <a:rPr lang="en-US" sz="1600" i="1" dirty="0" smtClean="0">
                <a:latin typeface="+mj-lt"/>
              </a:rPr>
              <a:t>Save as Picture.</a:t>
            </a:r>
            <a:endParaRPr lang="en-US" dirty="0">
              <a:latin typeface="+mj-lt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6182848" y="2102489"/>
            <a:ext cx="2537701" cy="2786059"/>
            <a:chOff x="6153438" y="2424339"/>
            <a:chExt cx="2136618" cy="232891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53438" y="2424339"/>
              <a:ext cx="2136618" cy="2328913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7221747" y="4362683"/>
              <a:ext cx="637701" cy="206740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85198" y="1296063"/>
            <a:ext cx="252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3) Select </a:t>
            </a:r>
            <a:r>
              <a:rPr lang="en-US" sz="1600" i="1" dirty="0" smtClean="0">
                <a:latin typeface="+mj-lt"/>
              </a:rPr>
              <a:t>Picture</a:t>
            </a:r>
            <a:r>
              <a:rPr lang="en-US" sz="1600" dirty="0" smtClean="0">
                <a:latin typeface="+mj-lt"/>
              </a:rPr>
              <a:t> to choose your image saved to your computer.</a:t>
            </a:r>
            <a:endParaRPr lang="en-US" dirty="0"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85198" y="2208168"/>
            <a:ext cx="2391354" cy="2213146"/>
            <a:chOff x="6057952" y="2688581"/>
            <a:chExt cx="2031233" cy="198022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57952" y="2688581"/>
              <a:ext cx="2031233" cy="1980221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7073568" y="4220633"/>
              <a:ext cx="804665" cy="152400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5410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the filters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81" y="2159721"/>
            <a:ext cx="2656415" cy="23494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174" y="1283630"/>
            <a:ext cx="2729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6) Save your new picture by selecting a name and desired file type.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7104" y="1283630"/>
            <a:ext cx="2903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7) Upload your picture to your social media profile.  </a:t>
            </a:r>
            <a:endParaRPr lang="en-US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34225"/>
          <a:stretch/>
        </p:blipFill>
        <p:spPr>
          <a:xfrm>
            <a:off x="4704418" y="2114627"/>
            <a:ext cx="2816652" cy="22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26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pictures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6" y="1026807"/>
            <a:ext cx="1900802" cy="1896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881" y="2842799"/>
            <a:ext cx="1836301" cy="1832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916" y="1006203"/>
            <a:ext cx="2953963" cy="18899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413" y="2949526"/>
            <a:ext cx="2899558" cy="192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61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DE62D1-D119-9345-8253-4D958F285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 Zone or LinkedIn Profile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769221" y="1792355"/>
            <a:ext cx="2661440" cy="2661440"/>
            <a:chOff x="2769221" y="1792355"/>
            <a:chExt cx="2661440" cy="2661440"/>
          </a:xfrm>
        </p:grpSpPr>
        <p:sp>
          <p:nvSpPr>
            <p:cNvPr id="5" name="Oval 4"/>
            <p:cNvSpPr/>
            <p:nvPr/>
          </p:nvSpPr>
          <p:spPr>
            <a:xfrm>
              <a:off x="2810475" y="1832628"/>
              <a:ext cx="2579251" cy="2580895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9221" y="1792355"/>
              <a:ext cx="2661440" cy="2661440"/>
            </a:xfrm>
            <a:prstGeom prst="donut">
              <a:avLst>
                <a:gd name="adj" fmla="val 20195"/>
              </a:avLst>
            </a:prstGeom>
            <a:ln>
              <a:noFill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338903" y="1080210"/>
            <a:ext cx="7522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Please note: Your picture should be cropped into a square before replacing the placeholder image.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67930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Facebook or Instagram Profile 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897834" y="1664985"/>
            <a:ext cx="2743200" cy="2743200"/>
            <a:chOff x="3606800" y="1056640"/>
            <a:chExt cx="4572000" cy="4572000"/>
          </a:xfrm>
        </p:grpSpPr>
        <p:sp>
          <p:nvSpPr>
            <p:cNvPr id="5" name="Rectangle 4"/>
            <p:cNvSpPr/>
            <p:nvPr/>
          </p:nvSpPr>
          <p:spPr>
            <a:xfrm>
              <a:off x="3606800" y="1056640"/>
              <a:ext cx="4572000" cy="4572000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11"/>
            <a:stretch/>
          </p:blipFill>
          <p:spPr>
            <a:xfrm>
              <a:off x="3606800" y="2392153"/>
              <a:ext cx="4572000" cy="3236487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38903" y="1080210"/>
            <a:ext cx="7861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</a:rPr>
              <a:t>Please note: Your picture should be cropped into a square before replacing the placeholder image.</a:t>
            </a:r>
          </a:p>
        </p:txBody>
      </p:sp>
    </p:spTree>
    <p:extLst>
      <p:ext uri="{BB962C8B-B14F-4D97-AF65-F5344CB8AC3E}">
        <p14:creationId xmlns:p14="http://schemas.microsoft.com/office/powerpoint/2010/main" val="3527600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Media Posts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115921" y="1281103"/>
            <a:ext cx="4990326" cy="3289764"/>
            <a:chOff x="1541916" y="497840"/>
            <a:chExt cx="9433289" cy="6088675"/>
          </a:xfrm>
        </p:grpSpPr>
        <p:sp>
          <p:nvSpPr>
            <p:cNvPr id="5" name="Rectangle 4"/>
            <p:cNvSpPr/>
            <p:nvPr/>
          </p:nvSpPr>
          <p:spPr>
            <a:xfrm>
              <a:off x="1541916" y="497840"/>
              <a:ext cx="9433288" cy="5831840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548"/>
            <a:stretch/>
          </p:blipFill>
          <p:spPr>
            <a:xfrm>
              <a:off x="1541916" y="1686359"/>
              <a:ext cx="9433289" cy="4900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0481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Posts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409983" y="1307617"/>
            <a:ext cx="4402201" cy="3197571"/>
            <a:chOff x="2042160" y="497840"/>
            <a:chExt cx="7950748" cy="5775083"/>
          </a:xfrm>
        </p:grpSpPr>
        <p:sp>
          <p:nvSpPr>
            <p:cNvPr id="5" name="Rectangle 4"/>
            <p:cNvSpPr/>
            <p:nvPr/>
          </p:nvSpPr>
          <p:spPr>
            <a:xfrm>
              <a:off x="2068108" y="497840"/>
              <a:ext cx="7924800" cy="5273040"/>
            </a:xfrm>
            <a:prstGeom prst="rect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100" b="-1"/>
            <a:stretch/>
          </p:blipFill>
          <p:spPr>
            <a:xfrm>
              <a:off x="2042160" y="2348096"/>
              <a:ext cx="7950748" cy="39248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2893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NAMSS_222143-18_CorpPPT">
  <a:themeElements>
    <a:clrScheme name="d22f91">
      <a:dk1>
        <a:srgbClr val="58595B"/>
      </a:dk1>
      <a:lt1>
        <a:srgbClr val="FFFFFF"/>
      </a:lt1>
      <a:dk2>
        <a:srgbClr val="005596"/>
      </a:dk2>
      <a:lt2>
        <a:srgbClr val="FFFFFF"/>
      </a:lt2>
      <a:accent1>
        <a:srgbClr val="FFCB05"/>
      </a:accent1>
      <a:accent2>
        <a:srgbClr val="9FA1A1"/>
      </a:accent2>
      <a:accent3>
        <a:srgbClr val="F58220"/>
      </a:accent3>
      <a:accent4>
        <a:srgbClr val="FFCB05"/>
      </a:accent4>
      <a:accent5>
        <a:srgbClr val="F58220"/>
      </a:accent5>
      <a:accent6>
        <a:srgbClr val="9FA1A1"/>
      </a:accent6>
      <a:hlink>
        <a:srgbClr val="118EDA"/>
      </a:hlink>
      <a:folHlink>
        <a:srgbClr val="F5822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AMSS_222143-18_CorpPPT" id="{696AEEB6-2DC1-1D4D-A5D9-F6B8BF5B760C}" vid="{D38F90C2-BAF4-C349-A39C-52D9EEFDA8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NAMSS_222143-18_CorpPPT</Template>
  <TotalTime>2130</TotalTime>
  <Words>184</Words>
  <Application>Microsoft Office PowerPoint</Application>
  <PresentationFormat>On-screen Show (16:9)</PresentationFormat>
  <Paragraphs>19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ＭＳ Ｐゴシック</vt:lpstr>
      <vt:lpstr>Arial</vt:lpstr>
      <vt:lpstr>Calibri</vt:lpstr>
      <vt:lpstr>Times New Roman</vt:lpstr>
      <vt:lpstr>NAMSS_222143-18_CorpPPT</vt:lpstr>
      <vt:lpstr>How to use the filters </vt:lpstr>
      <vt:lpstr>How to use the filters </vt:lpstr>
      <vt:lpstr>How to use the filters </vt:lpstr>
      <vt:lpstr>Sample pictures</vt:lpstr>
      <vt:lpstr>Connection Zone or LinkedIn Profile</vt:lpstr>
      <vt:lpstr>Facebook or Instagram Profile </vt:lpstr>
      <vt:lpstr>Social Media Posts</vt:lpstr>
      <vt:lpstr>Social Media Posts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jguerra</dc:creator>
  <cp:lastModifiedBy>Nelson, Heather</cp:lastModifiedBy>
  <cp:revision>30</cp:revision>
  <dcterms:created xsi:type="dcterms:W3CDTF">2018-01-30T16:38:53Z</dcterms:created>
  <dcterms:modified xsi:type="dcterms:W3CDTF">2023-03-17T18:23:55Z</dcterms:modified>
</cp:coreProperties>
</file>